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7EB8"/>
    <a:srgbClr val="4DAF4A"/>
    <a:srgbClr val="E41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3" d="100"/>
          <a:sy n="63" d="100"/>
        </p:scale>
        <p:origin x="388" y="48"/>
      </p:cViewPr>
      <p:guideLst>
        <p:guide orient="horz" pos="2205"/>
        <p:guide pos="379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wmf>
</file>

<file path=ppt/media/image10.wmf>
</file>

<file path=ppt/media/image11.wmf>
</file>

<file path=ppt/media/image12.wmf>
</file>

<file path=ppt/media/image13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jpeg>
</file>

<file path=ppt/media/image23.jpg>
</file>

<file path=ppt/media/image24.jpeg>
</file>

<file path=ppt/media/image25.jpeg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6B7E1-314E-4C44-B23C-B817735C1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F01C77-F5A9-4B0B-ACD6-DB78B50FB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2887F4-0D21-49F1-9D52-7EF84260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4EBECF-4685-495C-B1D4-79E2C276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32C07-1023-4539-B086-F6D194F3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96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A2C38-43E3-48BA-99E7-E0D21372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6D2011-28F9-4E7E-BB92-8AAF71EA0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B9CA0A-50A9-44D6-A76D-0E28E6236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C64313-58F3-4F75-86FF-7F5AE752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880380-1C98-4455-83E5-6BFEF697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5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158BBA-7075-49D6-93FC-93E3F445A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AE0323-BD36-4019-9953-4466EFB4B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972D4-EB9D-4262-A886-6B96F038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4918FA-B0DB-4A7A-AAC3-843D4875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9A882E-C760-4DF1-A9F0-7CD3506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9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4122B-60B4-4DE2-A743-6D3C5D24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5D9289-5C5C-4277-AB03-E0162B3A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0E2721-4964-4DD1-A90E-6382C134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4D88B2-A874-4140-8D6D-42CC580FA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3DA89-C0EF-4331-BC01-410BEFAB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59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99E81-C2DB-4266-9581-8EF6591B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573A7E-5AB9-4B73-A1F6-B9AE3AECC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DD218A-D895-4A33-9D3A-FBB4A171D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4A051B-066E-41CB-8CA5-DAA2279EA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F49B3F-D99C-43BB-B1C9-CA6923BB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5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87585-4B44-40E8-A177-35ABF916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D971C4-135D-4E63-A983-50AAF8EB2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E847D-F253-499D-9F97-589E98C3D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99BB80-33BC-4F96-8C50-FB426530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249380-F89F-45E3-B3D6-26137EB9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AEA9B6-CB72-4CB3-87D4-160322B21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63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F2640-5AA9-4118-8B6A-D3D70ACE3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99EB4-8F67-42DF-9C62-67A5E3C78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514F0E-2E60-4022-945B-9731DD812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F5F00A-7F33-4BE8-86F6-394B88F0B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B45CEB-1487-4E91-89B7-940140E5EE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1E9D05-6407-4F91-BACD-968886AE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4957C8-6777-42BE-90BC-F340EE38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830E25-14A2-4366-A287-31DFB49D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255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A4A7F-0612-472A-904A-88B1D051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2E6169-47A9-47ED-B296-376BC172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F04252-F0D9-4758-9274-5F37AB33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20C232-A6B9-4953-8404-41B792A7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69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1EF93E-ED32-42D4-BB83-C3C0B5D1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9DD1A3-E755-480C-9EFB-FDCF5948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26A158-5F5F-4020-B4D3-0B13E08B8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69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84674-ED5B-4FFC-BBB3-D77A7DDB8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6C5C99-A0CB-4A6C-A755-B147049CF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0C22A3-98B8-4DD6-A3EB-3FA795652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05ECFF-C72F-4E9F-AFE1-B453AE73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840A96-9D6C-413F-8183-11170591C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D16373-2D76-4995-8673-8EB2C5E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78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CF48B-E6AD-4518-918E-6C91D4D3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15A050-1B79-4D88-BCB3-55FB936ED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D61B36-B66F-4D93-900C-B8C03634D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B2DF01-8FA8-45DC-BAD6-C6B8D6A4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2CF5DB-D24F-47FD-91FF-7264E0EB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A7180A-9FD9-44CA-94D0-2B19E40F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12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14D67E-7CFD-4ACF-99A8-8ECF41CFB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ECB0E8-67DD-4B72-A152-E4F0E6E31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55764B-0331-4424-BE35-4ACFE999DA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4888F-6EFD-48A7-B0E0-45CFA0D7307F}" type="datetimeFigureOut">
              <a:rPr lang="zh-CN" altLang="en-US" smtClean="0"/>
              <a:t>2021/1/12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23D1C2-E528-4FB7-8F7F-EC337B0DC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2D7A26-E23C-4DDB-96F2-686F1257F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74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23.bin"/><Relationship Id="rId21" Type="http://schemas.openxmlformats.org/officeDocument/2006/relationships/oleObject" Target="../embeddings/oleObject12.bin"/><Relationship Id="rId34" Type="http://schemas.openxmlformats.org/officeDocument/2006/relationships/oleObject" Target="../embeddings/oleObject20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9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oleObject" Target="../embeddings/oleObject16.bin"/><Relationship Id="rId36" Type="http://schemas.openxmlformats.org/officeDocument/2006/relationships/oleObject" Target="../embeddings/oleObject21.bin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26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15.bin"/><Relationship Id="rId30" Type="http://schemas.openxmlformats.org/officeDocument/2006/relationships/oleObject" Target="../embeddings/oleObject1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25.bin"/><Relationship Id="rId8" Type="http://schemas.openxmlformats.org/officeDocument/2006/relationships/oleObject" Target="../embeddings/oleObject4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10.bin"/><Relationship Id="rId25" Type="http://schemas.openxmlformats.org/officeDocument/2006/relationships/oleObject" Target="../embeddings/oleObject14.bin"/><Relationship Id="rId33" Type="http://schemas.openxmlformats.org/officeDocument/2006/relationships/oleObject" Target="../embeddings/oleObject19.bin"/><Relationship Id="rId38" Type="http://schemas.openxmlformats.org/officeDocument/2006/relationships/oleObject" Target="../embeddings/oleObject22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24.bin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23.bin"/><Relationship Id="rId21" Type="http://schemas.openxmlformats.org/officeDocument/2006/relationships/oleObject" Target="../embeddings/oleObject12.bin"/><Relationship Id="rId34" Type="http://schemas.openxmlformats.org/officeDocument/2006/relationships/oleObject" Target="../embeddings/oleObject20.bin"/><Relationship Id="rId42" Type="http://schemas.openxmlformats.org/officeDocument/2006/relationships/image" Target="../media/image17.wmf"/><Relationship Id="rId47" Type="http://schemas.openxmlformats.org/officeDocument/2006/relationships/image" Target="../media/image19.wmf"/><Relationship Id="rId50" Type="http://schemas.openxmlformats.org/officeDocument/2006/relationships/oleObject" Target="../embeddings/oleObject29.bin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9.bin"/><Relationship Id="rId29" Type="http://schemas.openxmlformats.org/officeDocument/2006/relationships/image" Target="../media/image12.wmf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oleObject" Target="../embeddings/oleObject16.bin"/><Relationship Id="rId36" Type="http://schemas.openxmlformats.org/officeDocument/2006/relationships/oleObject" Target="../embeddings/oleObject21.bin"/><Relationship Id="rId49" Type="http://schemas.openxmlformats.org/officeDocument/2006/relationships/image" Target="../media/image20.wmf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26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15.bin"/><Relationship Id="rId30" Type="http://schemas.openxmlformats.org/officeDocument/2006/relationships/oleObject" Target="../embeddings/oleObject1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25.bin"/><Relationship Id="rId48" Type="http://schemas.openxmlformats.org/officeDocument/2006/relationships/oleObject" Target="../embeddings/oleObject28.bin"/><Relationship Id="rId8" Type="http://schemas.openxmlformats.org/officeDocument/2006/relationships/oleObject" Target="../embeddings/oleObject4.bin"/><Relationship Id="rId51" Type="http://schemas.openxmlformats.org/officeDocument/2006/relationships/image" Target="../media/image21.wmf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10.bin"/><Relationship Id="rId25" Type="http://schemas.openxmlformats.org/officeDocument/2006/relationships/oleObject" Target="../embeddings/oleObject14.bin"/><Relationship Id="rId33" Type="http://schemas.openxmlformats.org/officeDocument/2006/relationships/oleObject" Target="../embeddings/oleObject19.bin"/><Relationship Id="rId38" Type="http://schemas.openxmlformats.org/officeDocument/2006/relationships/oleObject" Target="../embeddings/oleObject22.bin"/><Relationship Id="rId46" Type="http://schemas.openxmlformats.org/officeDocument/2006/relationships/oleObject" Target="../embeddings/oleObject27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30.bin"/><Relationship Id="rId21" Type="http://schemas.openxmlformats.org/officeDocument/2006/relationships/oleObject" Target="../embeddings/oleObject12.bin"/><Relationship Id="rId34" Type="http://schemas.openxmlformats.org/officeDocument/2006/relationships/oleObject" Target="../embeddings/oleObject20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9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oleObject" Target="../embeddings/oleObject16.bin"/><Relationship Id="rId36" Type="http://schemas.openxmlformats.org/officeDocument/2006/relationships/oleObject" Target="../embeddings/oleObject21.bin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26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15.bin"/><Relationship Id="rId30" Type="http://schemas.openxmlformats.org/officeDocument/2006/relationships/oleObject" Target="../embeddings/oleObject1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25.bin"/><Relationship Id="rId8" Type="http://schemas.openxmlformats.org/officeDocument/2006/relationships/oleObject" Target="../embeddings/oleObject4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10.bin"/><Relationship Id="rId25" Type="http://schemas.openxmlformats.org/officeDocument/2006/relationships/oleObject" Target="../embeddings/oleObject14.bin"/><Relationship Id="rId33" Type="http://schemas.openxmlformats.org/officeDocument/2006/relationships/oleObject" Target="../embeddings/oleObject19.bin"/><Relationship Id="rId38" Type="http://schemas.openxmlformats.org/officeDocument/2006/relationships/oleObject" Target="../embeddings/oleObject22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24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5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3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53.bin"/><Relationship Id="rId21" Type="http://schemas.openxmlformats.org/officeDocument/2006/relationships/oleObject" Target="../embeddings/oleObject42.bin"/><Relationship Id="rId34" Type="http://schemas.openxmlformats.org/officeDocument/2006/relationships/oleObject" Target="../embeddings/oleObject50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31.bin"/><Relationship Id="rId16" Type="http://schemas.openxmlformats.org/officeDocument/2006/relationships/oleObject" Target="../embeddings/oleObject39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3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4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38.bin"/><Relationship Id="rId23" Type="http://schemas.openxmlformats.org/officeDocument/2006/relationships/oleObject" Target="../embeddings/oleObject43.bin"/><Relationship Id="rId28" Type="http://schemas.openxmlformats.org/officeDocument/2006/relationships/oleObject" Target="../embeddings/oleObject46.bin"/><Relationship Id="rId36" Type="http://schemas.openxmlformats.org/officeDocument/2006/relationships/oleObject" Target="../embeddings/oleObject51.bin"/><Relationship Id="rId10" Type="http://schemas.openxmlformats.org/officeDocument/2006/relationships/oleObject" Target="../embeddings/oleObject35.bin"/><Relationship Id="rId19" Type="http://schemas.openxmlformats.org/officeDocument/2006/relationships/oleObject" Target="../embeddings/oleObject4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56.bin"/><Relationship Id="rId4" Type="http://schemas.openxmlformats.org/officeDocument/2006/relationships/oleObject" Target="../embeddings/oleObject3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45.bin"/><Relationship Id="rId30" Type="http://schemas.openxmlformats.org/officeDocument/2006/relationships/oleObject" Target="../embeddings/oleObject4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55.bin"/><Relationship Id="rId8" Type="http://schemas.openxmlformats.org/officeDocument/2006/relationships/oleObject" Target="../embeddings/oleObject34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36.bin"/><Relationship Id="rId17" Type="http://schemas.openxmlformats.org/officeDocument/2006/relationships/oleObject" Target="../embeddings/oleObject40.bin"/><Relationship Id="rId25" Type="http://schemas.openxmlformats.org/officeDocument/2006/relationships/oleObject" Target="../embeddings/oleObject44.bin"/><Relationship Id="rId33" Type="http://schemas.openxmlformats.org/officeDocument/2006/relationships/oleObject" Target="../embeddings/oleObject49.bin"/><Relationship Id="rId38" Type="http://schemas.openxmlformats.org/officeDocument/2006/relationships/oleObject" Target="../embeddings/oleObject52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54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77114572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" imgW="228600" imgH="279360" progId="Equation.DSMT4">
                    <p:embed/>
                  </p:oleObj>
                </mc:Choice>
                <mc:Fallback>
                  <p:oleObj name="Equation" r:id="rId2" imgW="228600" imgH="2793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0838127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164880" imgH="114120" progId="Equation.DSMT4">
                    <p:embed/>
                  </p:oleObj>
                </mc:Choice>
                <mc:Fallback>
                  <p:oleObj name="Equation" r:id="rId4" imgW="164880" imgH="114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711000" imgH="253800" progId="Equation.DSMT4">
                    <p:embed/>
                  </p:oleObj>
                </mc:Choice>
                <mc:Fallback>
                  <p:oleObj name="Equation" r:id="rId6" imgW="711000" imgH="25380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22301359"/>
                </p:ext>
              </p:extLst>
            </p:nvPr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203040" imgH="279360" progId="Equation.DSMT4">
                    <p:embed/>
                  </p:oleObj>
                </mc:Choice>
                <mc:Fallback>
                  <p:oleObj name="Equation" r:id="rId8" imgW="20304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0" imgW="164880" imgH="114120" progId="Equation.DSMT4">
                    <p:embed/>
                  </p:oleObj>
                </mc:Choice>
                <mc:Fallback>
                  <p:oleObj name="Equation" r:id="rId10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35733101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2" imgW="711000" imgH="253800" progId="Equation.DSMT4">
                    <p:embed/>
                  </p:oleObj>
                </mc:Choice>
                <mc:Fallback>
                  <p:oleObj name="Equation" r:id="rId12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02765350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228600" imgH="279360" progId="Equation.DSMT4">
                    <p:embed/>
                  </p:oleObj>
                </mc:Choice>
                <mc:Fallback>
                  <p:oleObj name="Equation" r:id="rId13" imgW="228600" imgH="279360" progId="Equation.DSMT4">
                    <p:embed/>
                    <p:pic>
                      <p:nvPicPr>
                        <p:cNvPr id="26" name="对象 25">
                          <a:extLst>
                            <a:ext uri="{FF2B5EF4-FFF2-40B4-BE49-F238E27FC236}">
                              <a16:creationId xmlns:a16="http://schemas.microsoft.com/office/drawing/2014/main" id="{D293552F-3489-4470-91E4-DDA50936E13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5" imgW="164880" imgH="114120" progId="Equation.DSMT4">
                    <p:embed/>
                  </p:oleObj>
                </mc:Choice>
                <mc:Fallback>
                  <p:oleObj name="Equation" r:id="rId15" imgW="164880" imgH="11412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6" imgW="711000" imgH="253800" progId="Equation.DSMT4">
                    <p:embed/>
                  </p:oleObj>
                </mc:Choice>
                <mc:Fallback>
                  <p:oleObj name="Equation" r:id="rId16" imgW="711000" imgH="253800" progId="Equation.DSMT4">
                    <p:embed/>
                    <p:pic>
                      <p:nvPicPr>
                        <p:cNvPr id="28" name="对象 27">
                          <a:extLst>
                            <a:ext uri="{FF2B5EF4-FFF2-40B4-BE49-F238E27FC236}">
                              <a16:creationId xmlns:a16="http://schemas.microsoft.com/office/drawing/2014/main" id="{839E67D4-15FF-4DE6-A32B-EDFBAA96664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03903419"/>
                </p:ext>
              </p:extLst>
            </p:nvPr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7" imgW="253800" imgH="139680" progId="Equation.DSMT4">
                    <p:embed/>
                  </p:oleObj>
                </mc:Choice>
                <mc:Fallback>
                  <p:oleObj name="Equation" r:id="rId17" imgW="253800" imgH="13968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00471251"/>
                </p:ext>
              </p:extLst>
            </p:nvPr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9" imgW="177480" imgH="279360" progId="Equation.DSMT4">
                    <p:embed/>
                  </p:oleObj>
                </mc:Choice>
                <mc:Fallback>
                  <p:oleObj name="Equation" r:id="rId19" imgW="17748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85560504"/>
                </p:ext>
              </p:extLst>
            </p:nvPr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72494617"/>
                </p:ext>
              </p:extLst>
            </p:nvPr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8483864"/>
                  </p:ext>
                </p:extLst>
              </p:nvPr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5" imgW="203040" imgH="279360" progId="Equation.DSMT4">
                      <p:embed/>
                    </p:oleObj>
                  </mc:Choice>
                  <mc:Fallback>
                    <p:oleObj name="Equation" r:id="rId25" imgW="203040" imgH="279360" progId="Equation.DSMT4">
                      <p:embed/>
                      <p:pic>
                        <p:nvPicPr>
                          <p:cNvPr id="37" name="对象 36">
                            <a:extLst>
                              <a:ext uri="{FF2B5EF4-FFF2-40B4-BE49-F238E27FC236}">
                                <a16:creationId xmlns:a16="http://schemas.microsoft.com/office/drawing/2014/main" id="{EA75769A-C0CE-4C45-B344-180F66AEBAE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6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7" imgW="164880" imgH="114120" progId="Equation.DSMT4">
                      <p:embed/>
                    </p:oleObj>
                  </mc:Choice>
                  <mc:Fallback>
                    <p:oleObj name="Equation" r:id="rId27" imgW="164880" imgH="114120" progId="Equation.DSMT4">
                      <p:embed/>
                      <p:pic>
                        <p:nvPicPr>
                          <p:cNvPr id="38" name="对象 37">
                            <a:extLst>
                              <a:ext uri="{FF2B5EF4-FFF2-40B4-BE49-F238E27FC236}">
                                <a16:creationId xmlns:a16="http://schemas.microsoft.com/office/drawing/2014/main" id="{B6A0ACEA-EBF2-4B58-95FB-F4B63C344C9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8" imgW="838080" imgH="253800" progId="Equation.DSMT4">
                      <p:embed/>
                    </p:oleObj>
                  </mc:Choice>
                  <mc:Fallback>
                    <p:oleObj name="Equation" r:id="rId28" imgW="838080" imgH="253800" progId="Equation.DSMT4">
                      <p:embed/>
                      <p:pic>
                        <p:nvPicPr>
                          <p:cNvPr id="39" name="对象 38">
                            <a:extLst>
                              <a:ext uri="{FF2B5EF4-FFF2-40B4-BE49-F238E27FC236}">
                                <a16:creationId xmlns:a16="http://schemas.microsoft.com/office/drawing/2014/main" id="{36F81529-0EBF-4F1B-9853-2F8D1F143EC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3985092"/>
                  </p:ext>
                </p:extLst>
              </p:nvPr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0" imgW="203040" imgH="279360" progId="Equation.DSMT4">
                      <p:embed/>
                    </p:oleObj>
                  </mc:Choice>
                  <mc:Fallback>
                    <p:oleObj name="Equation" r:id="rId30" imgW="203040" imgH="279360" progId="Equation.DSMT4">
                      <p:embed/>
                      <p:pic>
                        <p:nvPicPr>
                          <p:cNvPr id="48" name="对象 47">
                            <a:extLst>
                              <a:ext uri="{FF2B5EF4-FFF2-40B4-BE49-F238E27FC236}">
                                <a16:creationId xmlns:a16="http://schemas.microsoft.com/office/drawing/2014/main" id="{24282D9F-1EE9-457D-B7A1-5F849A4C8C7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1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2" imgW="164880" imgH="114120" progId="Equation.DSMT4">
                      <p:embed/>
                    </p:oleObj>
                  </mc:Choice>
                  <mc:Fallback>
                    <p:oleObj name="Equation" r:id="rId32" imgW="164880" imgH="114120" progId="Equation.DSMT4">
                      <p:embed/>
                      <p:pic>
                        <p:nvPicPr>
                          <p:cNvPr id="49" name="对象 48">
                            <a:extLst>
                              <a:ext uri="{FF2B5EF4-FFF2-40B4-BE49-F238E27FC236}">
                                <a16:creationId xmlns:a16="http://schemas.microsoft.com/office/drawing/2014/main" id="{35FFBF67-E00F-45BF-B7B6-F3720B4D1FC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3" imgW="838080" imgH="253800" progId="Equation.DSMT4">
                      <p:embed/>
                    </p:oleObj>
                  </mc:Choice>
                  <mc:Fallback>
                    <p:oleObj name="Equation" r:id="rId33" imgW="838080" imgH="253800" progId="Equation.DSMT4">
                      <p:embed/>
                      <p:pic>
                        <p:nvPicPr>
                          <p:cNvPr id="50" name="对象 49">
                            <a:extLst>
                              <a:ext uri="{FF2B5EF4-FFF2-40B4-BE49-F238E27FC236}">
                                <a16:creationId xmlns:a16="http://schemas.microsoft.com/office/drawing/2014/main" id="{FEE68268-79CE-436B-B17C-DCB48F7D267B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4489776"/>
                  </p:ext>
                </p:extLst>
              </p:nvPr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4" imgW="254539" imgH="140405" progId="Equation.DSMT4">
                      <p:embed/>
                    </p:oleObj>
                  </mc:Choice>
                  <mc:Fallback>
                    <p:oleObj name="Equation" r:id="rId34" imgW="254539" imgH="140405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35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84356763"/>
                </p:ext>
              </p:extLst>
            </p:nvPr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6" imgW="164880" imgH="164880" progId="Equation.DSMT4">
                    <p:embed/>
                  </p:oleObj>
                </mc:Choice>
                <mc:Fallback>
                  <p:oleObj name="Equation" r:id="rId36" imgW="164880" imgH="16488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7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4605272"/>
                </p:ext>
              </p:extLst>
            </p:nvPr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8" imgW="164880" imgH="114120" progId="Equation.DSMT4">
                    <p:embed/>
                  </p:oleObj>
                </mc:Choice>
                <mc:Fallback>
                  <p:oleObj name="Equation" r:id="rId38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21444808"/>
                </p:ext>
              </p:extLst>
            </p:nvPr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9" imgW="685800" imgH="215640" progId="Equation.DSMT4">
                    <p:embed/>
                  </p:oleObj>
                </mc:Choice>
                <mc:Fallback>
                  <p:oleObj name="Equation" r:id="rId39" imgW="685800" imgH="21564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0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no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64286278"/>
                </p:ext>
              </p:extLst>
            </p:nvPr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1" imgW="152280" imgH="164880" progId="Equation.DSMT4">
                    <p:embed/>
                  </p:oleObj>
                </mc:Choice>
                <mc:Fallback>
                  <p:oleObj name="Equation" r:id="rId41" imgW="1522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2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667892"/>
                </p:ext>
              </p:extLst>
            </p:nvPr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3" imgW="164880" imgH="114120" progId="Equation.DSMT4">
                    <p:embed/>
                  </p:oleObj>
                </mc:Choice>
                <mc:Fallback>
                  <p:oleObj name="Equation" r:id="rId43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28555355"/>
                </p:ext>
              </p:extLst>
            </p:nvPr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4" imgW="685800" imgH="215640" progId="Equation.DSMT4">
                    <p:embed/>
                  </p:oleObj>
                </mc:Choice>
                <mc:Fallback>
                  <p:oleObj name="Equation" r:id="rId44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5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652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" imgW="228600" imgH="279360" progId="Equation.DSMT4">
                    <p:embed/>
                  </p:oleObj>
                </mc:Choice>
                <mc:Fallback>
                  <p:oleObj name="Equation" r:id="rId2" imgW="22860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164880" imgH="114120" progId="Equation.DSMT4">
                    <p:embed/>
                  </p:oleObj>
                </mc:Choice>
                <mc:Fallback>
                  <p:oleObj name="Equation" r:id="rId4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711000" imgH="253800" progId="Equation.DSMT4">
                    <p:embed/>
                  </p:oleObj>
                </mc:Choice>
                <mc:Fallback>
                  <p:oleObj name="Equation" r:id="rId6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203040" imgH="279360" progId="Equation.DSMT4">
                    <p:embed/>
                  </p:oleObj>
                </mc:Choice>
                <mc:Fallback>
                  <p:oleObj name="Equation" r:id="rId8" imgW="203040" imgH="279360" progId="Equation.DSMT4">
                    <p:embed/>
                    <p:pic>
                      <p:nvPicPr>
                        <p:cNvPr id="21" name="对象 20">
                          <a:extLst>
                            <a:ext uri="{FF2B5EF4-FFF2-40B4-BE49-F238E27FC236}">
                              <a16:creationId xmlns:a16="http://schemas.microsoft.com/office/drawing/2014/main" id="{27113579-E04F-4B17-89B7-53E4AFC90A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0" imgW="164880" imgH="114120" progId="Equation.DSMT4">
                    <p:embed/>
                  </p:oleObj>
                </mc:Choice>
                <mc:Fallback>
                  <p:oleObj name="Equation" r:id="rId10" imgW="164880" imgH="11412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2" imgW="711000" imgH="253800" progId="Equation.DSMT4">
                    <p:embed/>
                  </p:oleObj>
                </mc:Choice>
                <mc:Fallback>
                  <p:oleObj name="Equation" r:id="rId12" imgW="711000" imgH="253800" progId="Equation.DSMT4">
                    <p:embed/>
                    <p:pic>
                      <p:nvPicPr>
                        <p:cNvPr id="23" name="对象 22">
                          <a:extLst>
                            <a:ext uri="{FF2B5EF4-FFF2-40B4-BE49-F238E27FC236}">
                              <a16:creationId xmlns:a16="http://schemas.microsoft.com/office/drawing/2014/main" id="{83228B05-3080-4E62-A189-D05A54051D5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228600" imgH="279360" progId="Equation.DSMT4">
                    <p:embed/>
                  </p:oleObj>
                </mc:Choice>
                <mc:Fallback>
                  <p:oleObj name="Equation" r:id="rId13" imgW="228600" imgH="27936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5" imgW="164880" imgH="114120" progId="Equation.DSMT4">
                    <p:embed/>
                  </p:oleObj>
                </mc:Choice>
                <mc:Fallback>
                  <p:oleObj name="Equation" r:id="rId15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6" imgW="711000" imgH="253800" progId="Equation.DSMT4">
                    <p:embed/>
                  </p:oleObj>
                </mc:Choice>
                <mc:Fallback>
                  <p:oleObj name="Equation" r:id="rId16" imgW="711000" imgH="25380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7" imgW="253800" imgH="139680" progId="Equation.DSMT4">
                    <p:embed/>
                  </p:oleObj>
                </mc:Choice>
                <mc:Fallback>
                  <p:oleObj name="Equation" r:id="rId17" imgW="253800" imgH="13968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9" imgW="177480" imgH="279360" progId="Equation.DSMT4">
                    <p:embed/>
                  </p:oleObj>
                </mc:Choice>
                <mc:Fallback>
                  <p:oleObj name="Equation" r:id="rId19" imgW="17748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  <a:solidFill>
            <a:schemeClr val="accent5">
              <a:lumMod val="20000"/>
              <a:lumOff val="80000"/>
            </a:schemeClr>
          </a:solidFill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  <a:grpFill/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5" imgW="203040" imgH="279360" progId="Equation.DSMT4">
                      <p:embed/>
                    </p:oleObj>
                  </mc:Choice>
                  <mc:Fallback>
                    <p:oleObj name="Equation" r:id="rId25" imgW="203040" imgH="279360" progId="Equation.DSMT4">
                      <p:embed/>
                      <p:pic>
                        <p:nvPicPr>
                          <p:cNvPr id="43" name="对象 42">
                            <a:extLst>
                              <a:ext uri="{FF2B5EF4-FFF2-40B4-BE49-F238E27FC236}">
                                <a16:creationId xmlns:a16="http://schemas.microsoft.com/office/drawing/2014/main" id="{6BC6AE1D-44A0-445D-B1F6-8F62F3FD4B71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6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7" imgW="164880" imgH="114120" progId="Equation.DSMT4">
                      <p:embed/>
                    </p:oleObj>
                  </mc:Choice>
                  <mc:Fallback>
                    <p:oleObj name="Equation" r:id="rId27" imgW="164880" imgH="114120" progId="Equation.DSMT4">
                      <p:embed/>
                      <p:pic>
                        <p:nvPicPr>
                          <p:cNvPr id="44" name="对象 43">
                            <a:extLst>
                              <a:ext uri="{FF2B5EF4-FFF2-40B4-BE49-F238E27FC236}">
                                <a16:creationId xmlns:a16="http://schemas.microsoft.com/office/drawing/2014/main" id="{E84AA97D-0AF7-4017-8545-E2D08229FDC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8" imgW="838080" imgH="253800" progId="Equation.DSMT4">
                      <p:embed/>
                    </p:oleObj>
                  </mc:Choice>
                  <mc:Fallback>
                    <p:oleObj name="Equation" r:id="rId28" imgW="838080" imgH="253800" progId="Equation.DSMT4">
                      <p:embed/>
                      <p:pic>
                        <p:nvPicPr>
                          <p:cNvPr id="45" name="对象 44">
                            <a:extLst>
                              <a:ext uri="{FF2B5EF4-FFF2-40B4-BE49-F238E27FC236}">
                                <a16:creationId xmlns:a16="http://schemas.microsoft.com/office/drawing/2014/main" id="{985F4C0E-F1F3-40B1-BBC3-43DDB1B2556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  <a:grpFill/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0" imgW="203040" imgH="279360" progId="Equation.DSMT4">
                      <p:embed/>
                    </p:oleObj>
                  </mc:Choice>
                  <mc:Fallback>
                    <p:oleObj name="Equation" r:id="rId30" imgW="203040" imgH="279360" progId="Equation.DSMT4">
                      <p:embed/>
                      <p:pic>
                        <p:nvPicPr>
                          <p:cNvPr id="53" name="对象 52">
                            <a:extLst>
                              <a:ext uri="{FF2B5EF4-FFF2-40B4-BE49-F238E27FC236}">
                                <a16:creationId xmlns:a16="http://schemas.microsoft.com/office/drawing/2014/main" id="{E72549A0-FDDE-45B9-8128-86C2743E677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1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2" imgW="164880" imgH="114120" progId="Equation.DSMT4">
                      <p:embed/>
                    </p:oleObj>
                  </mc:Choice>
                  <mc:Fallback>
                    <p:oleObj name="Equation" r:id="rId32" imgW="164880" imgH="114120" progId="Equation.DSMT4">
                      <p:embed/>
                      <p:pic>
                        <p:nvPicPr>
                          <p:cNvPr id="54" name="对象 53">
                            <a:extLst>
                              <a:ext uri="{FF2B5EF4-FFF2-40B4-BE49-F238E27FC236}">
                                <a16:creationId xmlns:a16="http://schemas.microsoft.com/office/drawing/2014/main" id="{3289201A-5410-444C-BA14-698A35B299D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3" imgW="838080" imgH="253800" progId="Equation.DSMT4">
                      <p:embed/>
                    </p:oleObj>
                  </mc:Choice>
                  <mc:Fallback>
                    <p:oleObj name="Equation" r:id="rId33" imgW="838080" imgH="253800" progId="Equation.DSMT4">
                      <p:embed/>
                      <p:pic>
                        <p:nvPicPr>
                          <p:cNvPr id="55" name="对象 54">
                            <a:extLst>
                              <a:ext uri="{FF2B5EF4-FFF2-40B4-BE49-F238E27FC236}">
                                <a16:creationId xmlns:a16="http://schemas.microsoft.com/office/drawing/2014/main" id="{C1E9D38F-73A1-4F58-BC11-D0714CEA4445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  <a:grpFill/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4" imgW="254539" imgH="140405" progId="Equation.DSMT4">
                      <p:embed/>
                    </p:oleObj>
                  </mc:Choice>
                  <mc:Fallback>
                    <p:oleObj name="Equation" r:id="rId34" imgW="254539" imgH="140405" progId="Equation.DSMT4">
                      <p:embed/>
                      <p:pic>
                        <p:nvPicPr>
                          <p:cNvPr id="56" name="对象 55">
                            <a:extLst>
                              <a:ext uri="{FF2B5EF4-FFF2-40B4-BE49-F238E27FC236}">
                                <a16:creationId xmlns:a16="http://schemas.microsoft.com/office/drawing/2014/main" id="{91048F03-ED60-4FB2-A38F-B2C9B46AA18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5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6" imgW="164880" imgH="164880" progId="Equation.DSMT4">
                    <p:embed/>
                  </p:oleObj>
                </mc:Choice>
                <mc:Fallback>
                  <p:oleObj name="Equation" r:id="rId36" imgW="1648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7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8" imgW="164880" imgH="114120" progId="Equation.DSMT4">
                    <p:embed/>
                  </p:oleObj>
                </mc:Choice>
                <mc:Fallback>
                  <p:oleObj name="Equation" r:id="rId38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9" imgW="685800" imgH="215640" progId="Equation.DSMT4">
                    <p:embed/>
                  </p:oleObj>
                </mc:Choice>
                <mc:Fallback>
                  <p:oleObj name="Equation" r:id="rId39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0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grp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1" imgW="152280" imgH="164880" progId="Equation.DSMT4">
                    <p:embed/>
                  </p:oleObj>
                </mc:Choice>
                <mc:Fallback>
                  <p:oleObj name="Equation" r:id="rId41" imgW="152280" imgH="164880" progId="Equation.DSMT4">
                    <p:embed/>
                    <p:pic>
                      <p:nvPicPr>
                        <p:cNvPr id="65" name="对象 64">
                          <a:extLst>
                            <a:ext uri="{FF2B5EF4-FFF2-40B4-BE49-F238E27FC236}">
                              <a16:creationId xmlns:a16="http://schemas.microsoft.com/office/drawing/2014/main" id="{3CCCEC5A-C4B5-4A28-99DE-0996F67E52D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2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3" imgW="164880" imgH="114120" progId="Equation.DSMT4">
                    <p:embed/>
                  </p:oleObj>
                </mc:Choice>
                <mc:Fallback>
                  <p:oleObj name="Equation" r:id="rId43" imgW="164880" imgH="114120" progId="Equation.DSMT4">
                    <p:embed/>
                    <p:pic>
                      <p:nvPicPr>
                        <p:cNvPr id="66" name="对象 65">
                          <a:extLst>
                            <a:ext uri="{FF2B5EF4-FFF2-40B4-BE49-F238E27FC236}">
                              <a16:creationId xmlns:a16="http://schemas.microsoft.com/office/drawing/2014/main" id="{E6560AB3-FB40-4AD8-AB9D-F1380E65B0C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4" imgW="685800" imgH="215640" progId="Equation.DSMT4">
                    <p:embed/>
                  </p:oleObj>
                </mc:Choice>
                <mc:Fallback>
                  <p:oleObj name="Equation" r:id="rId44" imgW="685800" imgH="215640" progId="Equation.DSMT4">
                    <p:embed/>
                    <p:pic>
                      <p:nvPicPr>
                        <p:cNvPr id="67" name="对象 66">
                          <a:extLst>
                            <a:ext uri="{FF2B5EF4-FFF2-40B4-BE49-F238E27FC236}">
                              <a16:creationId xmlns:a16="http://schemas.microsoft.com/office/drawing/2014/main" id="{6D18E743-8D8A-4EDD-AB76-391F7987AE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5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8381866-2136-4154-BAF7-03BA89E1F092}"/>
              </a:ext>
            </a:extLst>
          </p:cNvPr>
          <p:cNvGrpSpPr/>
          <p:nvPr/>
        </p:nvGrpSpPr>
        <p:grpSpPr>
          <a:xfrm>
            <a:off x="1670208" y="1257931"/>
            <a:ext cx="1018223" cy="919646"/>
            <a:chOff x="3066097" y="564198"/>
            <a:chExt cx="1018223" cy="919646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1DDD9605-D851-48B5-A515-5A315EEC50D7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70" name="对象 69">
              <a:extLst>
                <a:ext uri="{FF2B5EF4-FFF2-40B4-BE49-F238E27FC236}">
                  <a16:creationId xmlns:a16="http://schemas.microsoft.com/office/drawing/2014/main" id="{8472C29A-C52C-4277-909F-D90AA735DEF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07487898"/>
                </p:ext>
              </p:extLst>
            </p:nvPr>
          </p:nvGraphicFramePr>
          <p:xfrm>
            <a:off x="3420269" y="564198"/>
            <a:ext cx="304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6" imgW="304560" imgH="279360" progId="Equation.DSMT4">
                    <p:embed/>
                  </p:oleObj>
                </mc:Choice>
                <mc:Fallback>
                  <p:oleObj name="Equation" r:id="rId46" imgW="30456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7"/>
                        <a:stretch>
                          <a:fillRect/>
                        </a:stretch>
                      </p:blipFill>
                      <p:spPr>
                        <a:xfrm>
                          <a:off x="3420269" y="564198"/>
                          <a:ext cx="304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" name="对象 71">
              <a:extLst>
                <a:ext uri="{FF2B5EF4-FFF2-40B4-BE49-F238E27FC236}">
                  <a16:creationId xmlns:a16="http://schemas.microsoft.com/office/drawing/2014/main" id="{47C8EA3C-BEC9-496E-A5D7-EBA5EBE9A0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" name="对象 72">
              <a:extLst>
                <a:ext uri="{FF2B5EF4-FFF2-40B4-BE49-F238E27FC236}">
                  <a16:creationId xmlns:a16="http://schemas.microsoft.com/office/drawing/2014/main" id="{933307B1-39C9-435A-AE93-315350B282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553AB330-93D3-46FA-9632-3DF2D9C5867B}"/>
              </a:ext>
            </a:extLst>
          </p:cNvPr>
          <p:cNvCxnSpPr>
            <a:cxnSpLocks/>
            <a:stCxn id="36" idx="3"/>
            <a:endCxn id="68" idx="6"/>
          </p:cNvCxnSpPr>
          <p:nvPr/>
        </p:nvCxnSpPr>
        <p:spPr>
          <a:xfrm flipH="1">
            <a:off x="2688431" y="1351474"/>
            <a:ext cx="462170" cy="37416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807064F9-7862-41E9-8166-E612601B370F}"/>
              </a:ext>
            </a:extLst>
          </p:cNvPr>
          <p:cNvCxnSpPr>
            <a:cxnSpLocks/>
            <a:stCxn id="42" idx="1"/>
            <a:endCxn id="68" idx="6"/>
          </p:cNvCxnSpPr>
          <p:nvPr/>
        </p:nvCxnSpPr>
        <p:spPr>
          <a:xfrm flipH="1" flipV="1">
            <a:off x="2688431" y="1725639"/>
            <a:ext cx="462170" cy="40299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15B89C8-FBEF-4A64-BEEC-3EA9C2D10A65}"/>
              </a:ext>
            </a:extLst>
          </p:cNvPr>
          <p:cNvGrpSpPr/>
          <p:nvPr/>
        </p:nvGrpSpPr>
        <p:grpSpPr>
          <a:xfrm>
            <a:off x="1670208" y="2631823"/>
            <a:ext cx="1018223" cy="919642"/>
            <a:chOff x="3066097" y="564202"/>
            <a:chExt cx="1018223" cy="919642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5C21FD0A-0137-457C-971E-DCE808513D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80" name="对象 79">
              <a:extLst>
                <a:ext uri="{FF2B5EF4-FFF2-40B4-BE49-F238E27FC236}">
                  <a16:creationId xmlns:a16="http://schemas.microsoft.com/office/drawing/2014/main" id="{23E960ED-76C4-4261-9B2E-FFDF8730058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70353522"/>
                </p:ext>
              </p:extLst>
            </p:nvPr>
          </p:nvGraphicFramePr>
          <p:xfrm>
            <a:off x="3414554" y="564202"/>
            <a:ext cx="3175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8" imgW="317160" imgH="279360" progId="Equation.DSMT4">
                    <p:embed/>
                  </p:oleObj>
                </mc:Choice>
                <mc:Fallback>
                  <p:oleObj name="Equation" r:id="rId48" imgW="317160" imgH="279360" progId="Equation.DSMT4">
                    <p:embed/>
                    <p:pic>
                      <p:nvPicPr>
                        <p:cNvPr id="70" name="对象 69">
                          <a:extLst>
                            <a:ext uri="{FF2B5EF4-FFF2-40B4-BE49-F238E27FC236}">
                              <a16:creationId xmlns:a16="http://schemas.microsoft.com/office/drawing/2014/main" id="{8472C29A-C52C-4277-909F-D90AA735DEF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9"/>
                        <a:stretch>
                          <a:fillRect/>
                        </a:stretch>
                      </p:blipFill>
                      <p:spPr>
                        <a:xfrm>
                          <a:off x="3414554" y="564202"/>
                          <a:ext cx="3175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" name="对象 81">
              <a:extLst>
                <a:ext uri="{FF2B5EF4-FFF2-40B4-BE49-F238E27FC236}">
                  <a16:creationId xmlns:a16="http://schemas.microsoft.com/office/drawing/2014/main" id="{A05CD118-C9FB-4704-B524-1E4426DF67C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72" name="对象 71">
                          <a:extLst>
                            <a:ext uri="{FF2B5EF4-FFF2-40B4-BE49-F238E27FC236}">
                              <a16:creationId xmlns:a16="http://schemas.microsoft.com/office/drawing/2014/main" id="{47C8EA3C-BEC9-496E-A5D7-EBA5EBE9A0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4" name="对象 83">
              <a:extLst>
                <a:ext uri="{FF2B5EF4-FFF2-40B4-BE49-F238E27FC236}">
                  <a16:creationId xmlns:a16="http://schemas.microsoft.com/office/drawing/2014/main" id="{B8BD6BA9-98D2-4C0B-9A07-9E1CD21AC2F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73" name="对象 72">
                          <a:extLst>
                            <a:ext uri="{FF2B5EF4-FFF2-40B4-BE49-F238E27FC236}">
                              <a16:creationId xmlns:a16="http://schemas.microsoft.com/office/drawing/2014/main" id="{933307B1-39C9-435A-AE93-315350B282F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953C1CA-ADF0-4D35-AE9F-8303958AEB6B}"/>
              </a:ext>
            </a:extLst>
          </p:cNvPr>
          <p:cNvGrpSpPr/>
          <p:nvPr/>
        </p:nvGrpSpPr>
        <p:grpSpPr>
          <a:xfrm>
            <a:off x="1670208" y="4005710"/>
            <a:ext cx="1018223" cy="920277"/>
            <a:chOff x="3066097" y="563567"/>
            <a:chExt cx="1018223" cy="920277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0DF8CDC5-E438-4C3F-8EA4-C5BE27CAB2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92" name="对象 91">
              <a:extLst>
                <a:ext uri="{FF2B5EF4-FFF2-40B4-BE49-F238E27FC236}">
                  <a16:creationId xmlns:a16="http://schemas.microsoft.com/office/drawing/2014/main" id="{EAA2EB5E-3503-4E0C-833D-2C09BBE94B5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2427434"/>
                </p:ext>
              </p:extLst>
            </p:nvPr>
          </p:nvGraphicFramePr>
          <p:xfrm>
            <a:off x="3356769" y="563567"/>
            <a:ext cx="431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0" imgW="431640" imgH="279360" progId="Equation.DSMT4">
                    <p:embed/>
                  </p:oleObj>
                </mc:Choice>
                <mc:Fallback>
                  <p:oleObj name="Equation" r:id="rId50" imgW="431640" imgH="279360" progId="Equation.DSMT4">
                    <p:embed/>
                    <p:pic>
                      <p:nvPicPr>
                        <p:cNvPr id="80" name="对象 79">
                          <a:extLst>
                            <a:ext uri="{FF2B5EF4-FFF2-40B4-BE49-F238E27FC236}">
                              <a16:creationId xmlns:a16="http://schemas.microsoft.com/office/drawing/2014/main" id="{23E960ED-76C4-4261-9B2E-FFDF8730058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1"/>
                        <a:stretch>
                          <a:fillRect/>
                        </a:stretch>
                      </p:blipFill>
                      <p:spPr>
                        <a:xfrm>
                          <a:off x="3356769" y="563567"/>
                          <a:ext cx="431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4" name="对象 93">
              <a:extLst>
                <a:ext uri="{FF2B5EF4-FFF2-40B4-BE49-F238E27FC236}">
                  <a16:creationId xmlns:a16="http://schemas.microsoft.com/office/drawing/2014/main" id="{AEBAF6CA-B38D-4523-BDBB-3C9AAFAC2BC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82" name="对象 81">
                          <a:extLst>
                            <a:ext uri="{FF2B5EF4-FFF2-40B4-BE49-F238E27FC236}">
                              <a16:creationId xmlns:a16="http://schemas.microsoft.com/office/drawing/2014/main" id="{A05CD118-C9FB-4704-B524-1E4426DF67C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" name="对象 95">
              <a:extLst>
                <a:ext uri="{FF2B5EF4-FFF2-40B4-BE49-F238E27FC236}">
                  <a16:creationId xmlns:a16="http://schemas.microsoft.com/office/drawing/2014/main" id="{0BFDB310-EA42-4CE1-9142-95C737A4482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84" name="对象 83">
                          <a:extLst>
                            <a:ext uri="{FF2B5EF4-FFF2-40B4-BE49-F238E27FC236}">
                              <a16:creationId xmlns:a16="http://schemas.microsoft.com/office/drawing/2014/main" id="{B8BD6BA9-98D2-4C0B-9A07-9E1CD21AC2F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97DFE746-61EC-4634-A3FE-F9E2A68C56CE}"/>
              </a:ext>
            </a:extLst>
          </p:cNvPr>
          <p:cNvSpPr txBox="1"/>
          <p:nvPr/>
        </p:nvSpPr>
        <p:spPr>
          <a:xfrm>
            <a:off x="1956415" y="3673714"/>
            <a:ext cx="461665" cy="25423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D212E860-12AC-4B57-8A70-4C8D84FA1D4A}"/>
              </a:ext>
            </a:extLst>
          </p:cNvPr>
          <p:cNvCxnSpPr>
            <a:cxnSpLocks/>
            <a:stCxn id="42" idx="3"/>
            <a:endCxn id="78" idx="6"/>
          </p:cNvCxnSpPr>
          <p:nvPr/>
        </p:nvCxnSpPr>
        <p:spPr>
          <a:xfrm flipH="1">
            <a:off x="2688431" y="2767774"/>
            <a:ext cx="462170" cy="33175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A79055B-649C-4716-AC53-4A12B5E3B456}"/>
              </a:ext>
            </a:extLst>
          </p:cNvPr>
          <p:cNvCxnSpPr>
            <a:cxnSpLocks/>
            <a:stCxn id="47" idx="1"/>
            <a:endCxn id="78" idx="6"/>
          </p:cNvCxnSpPr>
          <p:nvPr/>
        </p:nvCxnSpPr>
        <p:spPr>
          <a:xfrm flipH="1" flipV="1">
            <a:off x="2688431" y="3099527"/>
            <a:ext cx="462170" cy="42968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19A42844-18CD-4E12-920E-684B10292389}"/>
              </a:ext>
            </a:extLst>
          </p:cNvPr>
          <p:cNvCxnSpPr>
            <a:cxnSpLocks/>
            <a:stCxn id="47" idx="3"/>
            <a:endCxn id="90" idx="6"/>
          </p:cNvCxnSpPr>
          <p:nvPr/>
        </p:nvCxnSpPr>
        <p:spPr>
          <a:xfrm flipH="1">
            <a:off x="2688431" y="4168353"/>
            <a:ext cx="462170" cy="30569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744EC40-09FA-4F2B-BFFC-FE35B19F3101}"/>
              </a:ext>
            </a:extLst>
          </p:cNvPr>
          <p:cNvCxnSpPr>
            <a:cxnSpLocks/>
            <a:stCxn id="52" idx="1"/>
            <a:endCxn id="90" idx="6"/>
          </p:cNvCxnSpPr>
          <p:nvPr/>
        </p:nvCxnSpPr>
        <p:spPr>
          <a:xfrm flipH="1" flipV="1">
            <a:off x="2688431" y="4474049"/>
            <a:ext cx="462170" cy="47206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497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810D9AAD-FE39-4FD5-AC44-1027442AAA55}"/>
              </a:ext>
            </a:extLst>
          </p:cNvPr>
          <p:cNvSpPr/>
          <p:nvPr/>
        </p:nvSpPr>
        <p:spPr>
          <a:xfrm>
            <a:off x="3837525" y="441435"/>
            <a:ext cx="4688951" cy="5986130"/>
          </a:xfrm>
          <a:prstGeom prst="rect">
            <a:avLst/>
          </a:prstGeom>
          <a:noFill/>
          <a:ln w="25400"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" imgW="228600" imgH="279360" progId="Equation.DSMT4">
                        <p:embed/>
                      </p:oleObj>
                    </mc:Choice>
                    <mc:Fallback>
                      <p:oleObj name="Equation" r:id="rId2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" imgW="164880" imgH="114120" progId="Equation.DSMT4">
                        <p:embed/>
                      </p:oleObj>
                    </mc:Choice>
                    <mc:Fallback>
                      <p:oleObj name="Equation" r:id="rId4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6" imgW="711000" imgH="253800" progId="Equation.DSMT4">
                        <p:embed/>
                      </p:oleObj>
                    </mc:Choice>
                    <mc:Fallback>
                      <p:oleObj name="Equation" r:id="rId6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8" imgW="203040" imgH="279360" progId="Equation.DSMT4">
                        <p:embed/>
                      </p:oleObj>
                    </mc:Choice>
                    <mc:Fallback>
                      <p:oleObj name="Equation" r:id="rId8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0" imgW="164880" imgH="114120" progId="Equation.DSMT4">
                        <p:embed/>
                      </p:oleObj>
                    </mc:Choice>
                    <mc:Fallback>
                      <p:oleObj name="Equation" r:id="rId10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2" imgW="711000" imgH="253800" progId="Equation.DSMT4">
                        <p:embed/>
                      </p:oleObj>
                    </mc:Choice>
                    <mc:Fallback>
                      <p:oleObj name="Equation" r:id="rId12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3" imgW="228600" imgH="279360" progId="Equation.DSMT4">
                        <p:embed/>
                      </p:oleObj>
                    </mc:Choice>
                    <mc:Fallback>
                      <p:oleObj name="Equation" r:id="rId13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5" imgW="164880" imgH="114120" progId="Equation.DSMT4">
                        <p:embed/>
                      </p:oleObj>
                    </mc:Choice>
                    <mc:Fallback>
                      <p:oleObj name="Equation" r:id="rId15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6" imgW="711000" imgH="253800" progId="Equation.DSMT4">
                        <p:embed/>
                      </p:oleObj>
                    </mc:Choice>
                    <mc:Fallback>
                      <p:oleObj name="Equation" r:id="rId16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7" imgW="253800" imgH="139680" progId="Equation.DSMT4">
                        <p:embed/>
                      </p:oleObj>
                    </mc:Choice>
                    <mc:Fallback>
                      <p:oleObj name="Equation" r:id="rId17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9" imgW="177480" imgH="279360" progId="Equation.DSMT4">
                        <p:embed/>
                      </p:oleObj>
                    </mc:Choice>
                    <mc:Fallback>
                      <p:oleObj name="Equation" r:id="rId19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1" imgW="164880" imgH="114120" progId="Equation.DSMT4">
                        <p:embed/>
                      </p:oleObj>
                    </mc:Choice>
                    <mc:Fallback>
                      <p:oleObj name="Equation" r:id="rId21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3" imgW="838080" imgH="253800" progId="Equation.DSMT4">
                        <p:embed/>
                      </p:oleObj>
                    </mc:Choice>
                    <mc:Fallback>
                      <p:oleObj name="Equation" r:id="rId23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5" imgW="203040" imgH="279360" progId="Equation.DSMT4">
                          <p:embed/>
                        </p:oleObj>
                      </mc:Choice>
                      <mc:Fallback>
                        <p:oleObj name="Equation" r:id="rId25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7" imgW="164880" imgH="114120" progId="Equation.DSMT4">
                          <p:embed/>
                        </p:oleObj>
                      </mc:Choice>
                      <mc:Fallback>
                        <p:oleObj name="Equation" r:id="rId27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8" imgW="838080" imgH="253800" progId="Equation.DSMT4">
                          <p:embed/>
                        </p:oleObj>
                      </mc:Choice>
                      <mc:Fallback>
                        <p:oleObj name="Equation" r:id="rId28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0" imgW="203040" imgH="279360" progId="Equation.DSMT4">
                          <p:embed/>
                        </p:oleObj>
                      </mc:Choice>
                      <mc:Fallback>
                        <p:oleObj name="Equation" r:id="rId30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1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2" imgW="164880" imgH="114120" progId="Equation.DSMT4">
                          <p:embed/>
                        </p:oleObj>
                      </mc:Choice>
                      <mc:Fallback>
                        <p:oleObj name="Equation" r:id="rId32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3" imgW="838080" imgH="253800" progId="Equation.DSMT4">
                          <p:embed/>
                        </p:oleObj>
                      </mc:Choice>
                      <mc:Fallback>
                        <p:oleObj name="Equation" r:id="rId33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4" imgW="254539" imgH="140405" progId="Equation.DSMT4">
                          <p:embed/>
                        </p:oleObj>
                      </mc:Choice>
                      <mc:Fallback>
                        <p:oleObj name="Equation" r:id="rId34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6" imgW="164880" imgH="164880" progId="Equation.DSMT4">
                        <p:embed/>
                      </p:oleObj>
                    </mc:Choice>
                    <mc:Fallback>
                      <p:oleObj name="Equation" r:id="rId36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8" imgW="164880" imgH="114120" progId="Equation.DSMT4">
                        <p:embed/>
                      </p:oleObj>
                    </mc:Choice>
                    <mc:Fallback>
                      <p:oleObj name="Equation" r:id="rId38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14677188"/>
                    </p:ext>
                  </p:extLst>
                </p:nvPr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9" imgW="685800" imgH="215640" progId="Equation.DSMT4">
                        <p:embed/>
                      </p:oleObj>
                    </mc:Choice>
                    <mc:Fallback>
                      <p:oleObj name="Equation" r:id="rId39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1" imgW="152280" imgH="164880" progId="Equation.DSMT4">
                        <p:embed/>
                      </p:oleObj>
                    </mc:Choice>
                    <mc:Fallback>
                      <p:oleObj name="Equation" r:id="rId41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3" imgW="164880" imgH="114120" progId="Equation.DSMT4">
                        <p:embed/>
                      </p:oleObj>
                    </mc:Choice>
                    <mc:Fallback>
                      <p:oleObj name="Equation" r:id="rId43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4" imgW="685800" imgH="215640" progId="Equation.DSMT4">
                        <p:embed/>
                      </p:oleObj>
                    </mc:Choice>
                    <mc:Fallback>
                      <p:oleObj name="Equation" r:id="rId44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4682147" y="4586399"/>
              <a:ext cx="38635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Displacement Detection Bayesian Model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E1B3809-0012-4F46-A895-D85901F2491D}"/>
              </a:ext>
            </a:extLst>
          </p:cNvPr>
          <p:cNvGrpSpPr/>
          <p:nvPr/>
        </p:nvGrpSpPr>
        <p:grpSpPr>
          <a:xfrm>
            <a:off x="3934090" y="5396152"/>
            <a:ext cx="4483603" cy="973441"/>
            <a:chOff x="4298889" y="5252429"/>
            <a:chExt cx="4483603" cy="973441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25D8A21-7ADC-480D-A50F-3175FC775B58}"/>
                </a:ext>
              </a:extLst>
            </p:cNvPr>
            <p:cNvSpPr/>
            <p:nvPr/>
          </p:nvSpPr>
          <p:spPr>
            <a:xfrm>
              <a:off x="4298889" y="5252429"/>
              <a:ext cx="4483603" cy="94948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507B290-1D60-4340-A14A-5EB7D82D313C}"/>
                </a:ext>
              </a:extLst>
            </p:cNvPr>
            <p:cNvSpPr txBox="1"/>
            <p:nvPr/>
          </p:nvSpPr>
          <p:spPr>
            <a:xfrm>
              <a:off x="5228472" y="5887316"/>
              <a:ext cx="26244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Markov Chain Monte Carlo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264B9CF-F37D-47ED-ACC6-FAFE581ADE0F}"/>
                </a:ext>
              </a:extLst>
            </p:cNvPr>
            <p:cNvSpPr>
              <a:spLocks/>
            </p:cNvSpPr>
            <p:nvPr/>
          </p:nvSpPr>
          <p:spPr>
            <a:xfrm>
              <a:off x="4430415" y="5281978"/>
              <a:ext cx="1966326" cy="60327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Metropolis-Hasting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470A1E78-42A4-460D-BE5B-2C71E2A7FDDC}"/>
                </a:ext>
              </a:extLst>
            </p:cNvPr>
            <p:cNvSpPr>
              <a:spLocks/>
            </p:cNvSpPr>
            <p:nvPr/>
          </p:nvSpPr>
          <p:spPr>
            <a:xfrm>
              <a:off x="6685710" y="5281978"/>
              <a:ext cx="1966326" cy="60327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No-U-Turn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F33116C-0F1D-430F-AA3C-CFDD254DA909}"/>
              </a:ext>
            </a:extLst>
          </p:cNvPr>
          <p:cNvSpPr txBox="1"/>
          <p:nvPr/>
        </p:nvSpPr>
        <p:spPr>
          <a:xfrm>
            <a:off x="5212326" y="415309"/>
            <a:ext cx="1927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Bayesian Inference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4F59E8-2A3D-4263-AC37-01606E199264}"/>
              </a:ext>
            </a:extLst>
          </p:cNvPr>
          <p:cNvGrpSpPr/>
          <p:nvPr/>
        </p:nvGrpSpPr>
        <p:grpSpPr>
          <a:xfrm>
            <a:off x="788362" y="2335661"/>
            <a:ext cx="2544373" cy="2197678"/>
            <a:chOff x="788362" y="2322598"/>
            <a:chExt cx="2544373" cy="2197678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0803150-97A0-43CC-9008-49E0F861D0A4}"/>
                </a:ext>
              </a:extLst>
            </p:cNvPr>
            <p:cNvSpPr/>
            <p:nvPr/>
          </p:nvSpPr>
          <p:spPr>
            <a:xfrm>
              <a:off x="788362" y="2326107"/>
              <a:ext cx="2544373" cy="2194169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2E15F-E0BA-4D9A-BB66-7B3EF9415454}"/>
                </a:ext>
              </a:extLst>
            </p:cNvPr>
            <p:cNvSpPr txBox="1"/>
            <p:nvPr/>
          </p:nvSpPr>
          <p:spPr>
            <a:xfrm>
              <a:off x="942957" y="2322598"/>
              <a:ext cx="2235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Kinematic</a:t>
              </a:r>
              <a:r>
                <a:rPr lang="en-US" altLang="zh-CN" dirty="0"/>
                <a:t> </a:t>
              </a:r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Positioning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13279F34-DB73-4D5A-96E8-DCF8111F2D6D}"/>
                </a:ext>
              </a:extLst>
            </p:cNvPr>
            <p:cNvCxnSpPr>
              <a:cxnSpLocks/>
              <a:stCxn id="70" idx="3"/>
              <a:endCxn id="68" idx="3"/>
            </p:cNvCxnSpPr>
            <p:nvPr/>
          </p:nvCxnSpPr>
          <p:spPr>
            <a:xfrm>
              <a:off x="2820772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FA41EAD-6E6C-47D2-B491-6E233BD2A54C}"/>
                </a:ext>
              </a:extLst>
            </p:cNvPr>
            <p:cNvCxnSpPr>
              <a:cxnSpLocks/>
              <a:stCxn id="68" idx="1"/>
              <a:endCxn id="70" idx="1"/>
            </p:cNvCxnSpPr>
            <p:nvPr/>
          </p:nvCxnSpPr>
          <p:spPr>
            <a:xfrm rot="10800000">
              <a:off x="1300325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A8BD3A-F937-438B-B534-FEB4622081F5}"/>
                </a:ext>
              </a:extLst>
            </p:cNvPr>
            <p:cNvGrpSpPr/>
            <p:nvPr/>
          </p:nvGrpSpPr>
          <p:grpSpPr>
            <a:xfrm>
              <a:off x="889093" y="2779131"/>
              <a:ext cx="2342910" cy="1653944"/>
              <a:chOff x="922756" y="2779131"/>
              <a:chExt cx="2342910" cy="1653944"/>
            </a:xfrm>
          </p:grpSpPr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18400E6A-AFD8-4B89-9CCA-E448F7E687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3499664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Prediction</a:t>
                </a:r>
              </a:p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Update</a:t>
                </a:r>
                <a:endParaRPr lang="zh-CN" alt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1EFBD19-A5A8-4C05-A872-998D88325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2854456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Measurement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Update</a:t>
                </a:r>
                <a:endParaRPr lang="zh-CN" alt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0F368A48-5507-4E92-8336-563F668927A1}"/>
                  </a:ext>
                </a:extLst>
              </p:cNvPr>
              <p:cNvSpPr/>
              <p:nvPr/>
            </p:nvSpPr>
            <p:spPr>
              <a:xfrm>
                <a:off x="922756" y="2779131"/>
                <a:ext cx="2342910" cy="1653944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D3423422-AD89-4E3F-B076-2AD00E82DBC9}"/>
                  </a:ext>
                </a:extLst>
              </p:cNvPr>
              <p:cNvSpPr txBox="1"/>
              <p:nvPr/>
            </p:nvSpPr>
            <p:spPr>
              <a:xfrm>
                <a:off x="936683" y="4018241"/>
                <a:ext cx="23150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Extended Kalman Filter</a:t>
                </a:r>
                <a:endParaRPr lang="zh-CN" alt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F45523AC-71A6-46B3-8245-C33FFEB62650}"/>
              </a:ext>
            </a:extLst>
          </p:cNvPr>
          <p:cNvSpPr/>
          <p:nvPr/>
        </p:nvSpPr>
        <p:spPr>
          <a:xfrm>
            <a:off x="788362" y="1072671"/>
            <a:ext cx="2544373" cy="79426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GNSS Observations</a:t>
            </a:r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93749470-A5B3-45EE-8D14-599C3C4DBD5C}"/>
              </a:ext>
            </a:extLst>
          </p:cNvPr>
          <p:cNvSpPr/>
          <p:nvPr/>
        </p:nvSpPr>
        <p:spPr>
          <a:xfrm>
            <a:off x="1700548" y="1923658"/>
            <a:ext cx="720000" cy="360000"/>
          </a:xfrm>
          <a:prstGeom prst="down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4268FEF5-1B33-45E9-BE98-03A04BEB7619}"/>
              </a:ext>
            </a:extLst>
          </p:cNvPr>
          <p:cNvSpPr/>
          <p:nvPr/>
        </p:nvSpPr>
        <p:spPr>
          <a:xfrm>
            <a:off x="3405130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F677CA2-1DA0-4C5C-A3E3-435FC61C5ED7}"/>
              </a:ext>
            </a:extLst>
          </p:cNvPr>
          <p:cNvGrpSpPr/>
          <p:nvPr/>
        </p:nvGrpSpPr>
        <p:grpSpPr>
          <a:xfrm>
            <a:off x="9031267" y="2094727"/>
            <a:ext cx="2063208" cy="2679546"/>
            <a:chOff x="9447827" y="2081664"/>
            <a:chExt cx="2063208" cy="2679546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77752AF-8FDD-4482-971D-4C2CD20F7335}"/>
                </a:ext>
              </a:extLst>
            </p:cNvPr>
            <p:cNvSpPr/>
            <p:nvPr/>
          </p:nvSpPr>
          <p:spPr>
            <a:xfrm>
              <a:off x="9447827" y="2081664"/>
              <a:ext cx="2063208" cy="267954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D36A4A2E-F104-4CFA-B294-F777FF12906F}"/>
                </a:ext>
              </a:extLst>
            </p:cNvPr>
            <p:cNvSpPr>
              <a:spLocks/>
            </p:cNvSpPr>
            <p:nvPr/>
          </p:nvSpPr>
          <p:spPr>
            <a:xfrm>
              <a:off x="9518955" y="4056421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Posterior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Samples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0862B925-A2D6-4054-A604-D97D8EC51C0C}"/>
                </a:ext>
              </a:extLst>
            </p:cNvPr>
            <p:cNvSpPr>
              <a:spLocks/>
            </p:cNvSpPr>
            <p:nvPr/>
          </p:nvSpPr>
          <p:spPr>
            <a:xfrm>
              <a:off x="9518955" y="312541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Displacement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Identification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9D98564D-3F8C-4403-A863-077342A2B382}"/>
                </a:ext>
              </a:extLst>
            </p:cNvPr>
            <p:cNvSpPr>
              <a:spLocks/>
            </p:cNvSpPr>
            <p:nvPr/>
          </p:nvSpPr>
          <p:spPr>
            <a:xfrm>
              <a:off x="9518955" y="219440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Displacement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Extraction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396BCB9A-1891-48C3-BF75-7ED0A1A99ECD}"/>
                </a:ext>
              </a:extLst>
            </p:cNvPr>
            <p:cNvCxnSpPr>
              <a:stCxn id="112" idx="0"/>
              <a:endCxn id="113" idx="2"/>
            </p:cNvCxnSpPr>
            <p:nvPr/>
          </p:nvCxnSpPr>
          <p:spPr>
            <a:xfrm flipV="1">
              <a:off x="10479431" y="3719973"/>
              <a:ext cx="0" cy="33644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BD8251DB-D047-43B9-ABD3-28C3E58EEB89}"/>
                </a:ext>
              </a:extLst>
            </p:cNvPr>
            <p:cNvCxnSpPr>
              <a:stCxn id="113" idx="0"/>
              <a:endCxn id="114" idx="2"/>
            </p:cNvCxnSpPr>
            <p:nvPr/>
          </p:nvCxnSpPr>
          <p:spPr>
            <a:xfrm flipV="1">
              <a:off x="10479431" y="2788963"/>
              <a:ext cx="0" cy="3364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9659658F-E43D-4477-96A1-EB311804C01F}"/>
              </a:ext>
            </a:extLst>
          </p:cNvPr>
          <p:cNvSpPr/>
          <p:nvPr/>
        </p:nvSpPr>
        <p:spPr>
          <a:xfrm>
            <a:off x="8598871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7986CC63-1480-473B-A554-E1A74EAE0859}"/>
              </a:ext>
            </a:extLst>
          </p:cNvPr>
          <p:cNvCxnSpPr>
            <a:cxnSpLocks/>
            <a:stCxn id="115" idx="0"/>
            <a:endCxn id="10" idx="0"/>
          </p:cNvCxnSpPr>
          <p:nvPr/>
        </p:nvCxnSpPr>
        <p:spPr>
          <a:xfrm rot="16200000" flipV="1">
            <a:off x="7579693" y="-388452"/>
            <a:ext cx="1079379" cy="3886979"/>
          </a:xfrm>
          <a:prstGeom prst="bentConnector3">
            <a:avLst>
              <a:gd name="adj1" fmla="val 121179"/>
            </a:avLst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056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FD0CF0D-137D-4FF7-8051-8AB13613C3D3}"/>
              </a:ext>
            </a:extLst>
          </p:cNvPr>
          <p:cNvSpPr txBox="1"/>
          <p:nvPr/>
        </p:nvSpPr>
        <p:spPr>
          <a:xfrm>
            <a:off x="5909891" y="31581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DEDA43-B3C7-426F-A4B7-1A0BC32337FC}"/>
              </a:ext>
            </a:extLst>
          </p:cNvPr>
          <p:cNvSpPr txBox="1"/>
          <p:nvPr/>
        </p:nvSpPr>
        <p:spPr>
          <a:xfrm>
            <a:off x="5217822" y="469851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D7349-3737-4609-A618-71472265FFA9}"/>
              </a:ext>
            </a:extLst>
          </p:cNvPr>
          <p:cNvSpPr txBox="1"/>
          <p:nvPr/>
        </p:nvSpPr>
        <p:spPr>
          <a:xfrm>
            <a:off x="5221830" y="589868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112B8-AE7A-47A8-B7DE-E0728F8B941F}"/>
              </a:ext>
            </a:extLst>
          </p:cNvPr>
          <p:cNvSpPr txBox="1"/>
          <p:nvPr/>
        </p:nvSpPr>
        <p:spPr>
          <a:xfrm>
            <a:off x="7705819" y="58986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593AA8B-F620-4ABE-9756-ADAF28B572B5}"/>
              </a:ext>
            </a:extLst>
          </p:cNvPr>
          <p:cNvGrpSpPr/>
          <p:nvPr/>
        </p:nvGrpSpPr>
        <p:grpSpPr>
          <a:xfrm>
            <a:off x="3716115" y="4956923"/>
            <a:ext cx="3375633" cy="960357"/>
            <a:chOff x="3716115" y="5231076"/>
            <a:chExt cx="3375633" cy="96035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42BBF5-C5D8-4CCB-9432-BAFDA79C6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78" t="45926" b="29333"/>
            <a:stretch/>
          </p:blipFill>
          <p:spPr>
            <a:xfrm>
              <a:off x="3716115" y="5231076"/>
              <a:ext cx="3375633" cy="960357"/>
            </a:xfrm>
            <a:prstGeom prst="rect">
              <a:avLst/>
            </a:prstGeom>
          </p:spPr>
        </p:pic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BC9F067-65E7-46CA-803B-5F6067DED817}"/>
                </a:ext>
              </a:extLst>
            </p:cNvPr>
            <p:cNvSpPr/>
            <p:nvPr/>
          </p:nvSpPr>
          <p:spPr>
            <a:xfrm rot="10800000">
              <a:off x="5516662" y="5574100"/>
              <a:ext cx="332992" cy="126870"/>
            </a:xfrm>
            <a:prstGeom prst="rightArrow">
              <a:avLst/>
            </a:prstGeom>
            <a:solidFill>
              <a:srgbClr val="E4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FF8269-CFDF-4596-87F9-E9A3E6866EEB}"/>
              </a:ext>
            </a:extLst>
          </p:cNvPr>
          <p:cNvGrpSpPr/>
          <p:nvPr/>
        </p:nvGrpSpPr>
        <p:grpSpPr>
          <a:xfrm>
            <a:off x="7307970" y="3416591"/>
            <a:ext cx="1167916" cy="2488309"/>
            <a:chOff x="7242592" y="3553677"/>
            <a:chExt cx="1233293" cy="262759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3FBB8F-D955-4931-8EFC-AA847C0E4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44" t="19716" r="13926" b="15163"/>
            <a:stretch/>
          </p:blipFill>
          <p:spPr>
            <a:xfrm rot="5400000">
              <a:off x="6545440" y="4250829"/>
              <a:ext cx="2627598" cy="1233293"/>
            </a:xfrm>
            <a:prstGeom prst="rect">
              <a:avLst/>
            </a:prstGeom>
          </p:spPr>
        </p:pic>
        <p:sp>
          <p:nvSpPr>
            <p:cNvPr id="20" name="右大括号 19">
              <a:extLst>
                <a:ext uri="{FF2B5EF4-FFF2-40B4-BE49-F238E27FC236}">
                  <a16:creationId xmlns:a16="http://schemas.microsoft.com/office/drawing/2014/main" id="{CAB30D3D-855F-490C-9D9F-537E40FF6094}"/>
                </a:ext>
              </a:extLst>
            </p:cNvPr>
            <p:cNvSpPr/>
            <p:nvPr/>
          </p:nvSpPr>
          <p:spPr>
            <a:xfrm>
              <a:off x="7426974" y="3870960"/>
              <a:ext cx="386354" cy="2179111"/>
            </a:xfrm>
            <a:prstGeom prst="rightBrace">
              <a:avLst/>
            </a:prstGeom>
            <a:ln w="19050">
              <a:solidFill>
                <a:srgbClr val="E41A1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070AC9-DA41-4D6F-A36C-8001D59CEBA3}"/>
                </a:ext>
              </a:extLst>
            </p:cNvPr>
            <p:cNvSpPr txBox="1"/>
            <p:nvPr/>
          </p:nvSpPr>
          <p:spPr>
            <a:xfrm>
              <a:off x="7813328" y="4812239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43B8AF-FBC7-4478-849B-B2DBA9C6E69C}"/>
              </a:ext>
            </a:extLst>
          </p:cNvPr>
          <p:cNvGrpSpPr/>
          <p:nvPr/>
        </p:nvGrpSpPr>
        <p:grpSpPr>
          <a:xfrm>
            <a:off x="3716114" y="3416591"/>
            <a:ext cx="3375634" cy="1300519"/>
            <a:chOff x="3716114" y="3553668"/>
            <a:chExt cx="3375634" cy="130051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4563E38-ED68-446B-B00D-A3B501E5B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0" t="44076" r="14377" b="21335"/>
            <a:stretch/>
          </p:blipFill>
          <p:spPr>
            <a:xfrm>
              <a:off x="3716114" y="3553668"/>
              <a:ext cx="3375634" cy="1300519"/>
            </a:xfrm>
            <a:prstGeom prst="rect">
              <a:avLst/>
            </a:prstGeom>
          </p:spPr>
        </p:pic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E16C30A-8C67-4D78-B4B3-AAAA4863A1B8}"/>
                </a:ext>
              </a:extLst>
            </p:cNvPr>
            <p:cNvSpPr/>
            <p:nvPr/>
          </p:nvSpPr>
          <p:spPr>
            <a:xfrm>
              <a:off x="4571374" y="4070959"/>
              <a:ext cx="877448" cy="638827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BA9916E-823C-4E73-8533-E7AD37E6AC25}"/>
                </a:ext>
              </a:extLst>
            </p:cNvPr>
            <p:cNvSpPr txBox="1"/>
            <p:nvPr/>
          </p:nvSpPr>
          <p:spPr>
            <a:xfrm>
              <a:off x="3878952" y="4251873"/>
              <a:ext cx="6607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BD992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25D25B9-B660-4500-9324-6B9F31709CEF}"/>
              </a:ext>
            </a:extLst>
          </p:cNvPr>
          <p:cNvGrpSpPr/>
          <p:nvPr/>
        </p:nvGrpSpPr>
        <p:grpSpPr>
          <a:xfrm>
            <a:off x="3716114" y="223520"/>
            <a:ext cx="4759772" cy="2953258"/>
            <a:chOff x="3716114" y="223520"/>
            <a:chExt cx="4759772" cy="29532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4AE4C54-13E9-4491-A0A8-B8C113637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9" t="33334" r="19777" b="10963"/>
            <a:stretch/>
          </p:blipFill>
          <p:spPr>
            <a:xfrm>
              <a:off x="3716114" y="223520"/>
              <a:ext cx="4759772" cy="2953258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ECDA8465-162C-470D-90C0-C1F8CEDC719C}"/>
                </a:ext>
              </a:extLst>
            </p:cNvPr>
            <p:cNvSpPr/>
            <p:nvPr/>
          </p:nvSpPr>
          <p:spPr>
            <a:xfrm>
              <a:off x="5233165" y="2721935"/>
              <a:ext cx="466794" cy="380412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A6B8107-C1BC-4303-8378-502EFF0AF92F}"/>
                </a:ext>
              </a:extLst>
            </p:cNvPr>
            <p:cNvSpPr/>
            <p:nvPr/>
          </p:nvSpPr>
          <p:spPr>
            <a:xfrm>
              <a:off x="8094185" y="258356"/>
              <a:ext cx="285728" cy="219588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1EC179E-89F8-4FF4-B52A-1D9DE7AA381C}"/>
                </a:ext>
              </a:extLst>
            </p:cNvPr>
            <p:cNvSpPr txBox="1"/>
            <p:nvPr/>
          </p:nvSpPr>
          <p:spPr>
            <a:xfrm>
              <a:off x="7535799" y="229651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base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E577B32-91CD-4B4D-B735-8C426190DD7F}"/>
                </a:ext>
              </a:extLst>
            </p:cNvPr>
            <p:cNvSpPr txBox="1"/>
            <p:nvPr/>
          </p:nvSpPr>
          <p:spPr>
            <a:xfrm>
              <a:off x="4632561" y="2773642"/>
              <a:ext cx="5677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rover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5083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810D9AAD-FE39-4FD5-AC44-1027442AAA55}"/>
              </a:ext>
            </a:extLst>
          </p:cNvPr>
          <p:cNvSpPr/>
          <p:nvPr/>
        </p:nvSpPr>
        <p:spPr>
          <a:xfrm>
            <a:off x="3837525" y="441435"/>
            <a:ext cx="4688951" cy="5986130"/>
          </a:xfrm>
          <a:prstGeom prst="rect">
            <a:avLst/>
          </a:prstGeom>
          <a:noFill/>
          <a:ln w="25400"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" imgW="228600" imgH="279360" progId="Equation.DSMT4">
                        <p:embed/>
                      </p:oleObj>
                    </mc:Choice>
                    <mc:Fallback>
                      <p:oleObj name="Equation" r:id="rId2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" imgW="164880" imgH="114120" progId="Equation.DSMT4">
                        <p:embed/>
                      </p:oleObj>
                    </mc:Choice>
                    <mc:Fallback>
                      <p:oleObj name="Equation" r:id="rId4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6" imgW="711000" imgH="253800" progId="Equation.DSMT4">
                        <p:embed/>
                      </p:oleObj>
                    </mc:Choice>
                    <mc:Fallback>
                      <p:oleObj name="Equation" r:id="rId6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8" imgW="203040" imgH="279360" progId="Equation.DSMT4">
                        <p:embed/>
                      </p:oleObj>
                    </mc:Choice>
                    <mc:Fallback>
                      <p:oleObj name="Equation" r:id="rId8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0" imgW="164880" imgH="114120" progId="Equation.DSMT4">
                        <p:embed/>
                      </p:oleObj>
                    </mc:Choice>
                    <mc:Fallback>
                      <p:oleObj name="Equation" r:id="rId10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2" imgW="711000" imgH="253800" progId="Equation.DSMT4">
                        <p:embed/>
                      </p:oleObj>
                    </mc:Choice>
                    <mc:Fallback>
                      <p:oleObj name="Equation" r:id="rId12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3" imgW="228600" imgH="279360" progId="Equation.DSMT4">
                        <p:embed/>
                      </p:oleObj>
                    </mc:Choice>
                    <mc:Fallback>
                      <p:oleObj name="Equation" r:id="rId13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5" imgW="164880" imgH="114120" progId="Equation.DSMT4">
                        <p:embed/>
                      </p:oleObj>
                    </mc:Choice>
                    <mc:Fallback>
                      <p:oleObj name="Equation" r:id="rId15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6" imgW="711000" imgH="253800" progId="Equation.DSMT4">
                        <p:embed/>
                      </p:oleObj>
                    </mc:Choice>
                    <mc:Fallback>
                      <p:oleObj name="Equation" r:id="rId16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7" imgW="253800" imgH="139680" progId="Equation.DSMT4">
                        <p:embed/>
                      </p:oleObj>
                    </mc:Choice>
                    <mc:Fallback>
                      <p:oleObj name="Equation" r:id="rId17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9" imgW="177480" imgH="279360" progId="Equation.DSMT4">
                        <p:embed/>
                      </p:oleObj>
                    </mc:Choice>
                    <mc:Fallback>
                      <p:oleObj name="Equation" r:id="rId19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1" imgW="164880" imgH="114120" progId="Equation.DSMT4">
                        <p:embed/>
                      </p:oleObj>
                    </mc:Choice>
                    <mc:Fallback>
                      <p:oleObj name="Equation" r:id="rId21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3" imgW="838080" imgH="253800" progId="Equation.DSMT4">
                        <p:embed/>
                      </p:oleObj>
                    </mc:Choice>
                    <mc:Fallback>
                      <p:oleObj name="Equation" r:id="rId23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5" imgW="203040" imgH="279360" progId="Equation.DSMT4">
                          <p:embed/>
                        </p:oleObj>
                      </mc:Choice>
                      <mc:Fallback>
                        <p:oleObj name="Equation" r:id="rId25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7" imgW="164880" imgH="114120" progId="Equation.DSMT4">
                          <p:embed/>
                        </p:oleObj>
                      </mc:Choice>
                      <mc:Fallback>
                        <p:oleObj name="Equation" r:id="rId27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8" imgW="838080" imgH="253800" progId="Equation.DSMT4">
                          <p:embed/>
                        </p:oleObj>
                      </mc:Choice>
                      <mc:Fallback>
                        <p:oleObj name="Equation" r:id="rId28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0" imgW="203040" imgH="279360" progId="Equation.DSMT4">
                          <p:embed/>
                        </p:oleObj>
                      </mc:Choice>
                      <mc:Fallback>
                        <p:oleObj name="Equation" r:id="rId30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1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2" imgW="164880" imgH="114120" progId="Equation.DSMT4">
                          <p:embed/>
                        </p:oleObj>
                      </mc:Choice>
                      <mc:Fallback>
                        <p:oleObj name="Equation" r:id="rId32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3" imgW="838080" imgH="253800" progId="Equation.DSMT4">
                          <p:embed/>
                        </p:oleObj>
                      </mc:Choice>
                      <mc:Fallback>
                        <p:oleObj name="Equation" r:id="rId33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4" imgW="254539" imgH="140405" progId="Equation.DSMT4">
                          <p:embed/>
                        </p:oleObj>
                      </mc:Choice>
                      <mc:Fallback>
                        <p:oleObj name="Equation" r:id="rId34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6" imgW="164880" imgH="164880" progId="Equation.DSMT4">
                        <p:embed/>
                      </p:oleObj>
                    </mc:Choice>
                    <mc:Fallback>
                      <p:oleObj name="Equation" r:id="rId36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8" imgW="164880" imgH="114120" progId="Equation.DSMT4">
                        <p:embed/>
                      </p:oleObj>
                    </mc:Choice>
                    <mc:Fallback>
                      <p:oleObj name="Equation" r:id="rId38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9" imgW="685800" imgH="215640" progId="Equation.DSMT4">
                        <p:embed/>
                      </p:oleObj>
                    </mc:Choice>
                    <mc:Fallback>
                      <p:oleObj name="Equation" r:id="rId39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1" imgW="152280" imgH="164880" progId="Equation.DSMT4">
                        <p:embed/>
                      </p:oleObj>
                    </mc:Choice>
                    <mc:Fallback>
                      <p:oleObj name="Equation" r:id="rId41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3" imgW="164880" imgH="114120" progId="Equation.DSMT4">
                        <p:embed/>
                      </p:oleObj>
                    </mc:Choice>
                    <mc:Fallback>
                      <p:oleObj name="Equation" r:id="rId43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4" imgW="685800" imgH="215640" progId="Equation.DSMT4">
                        <p:embed/>
                      </p:oleObj>
                    </mc:Choice>
                    <mc:Fallback>
                      <p:oleObj name="Equation" r:id="rId44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5297153" y="4586398"/>
              <a:ext cx="23272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位移探测贝叶斯模型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E1B3809-0012-4F46-A895-D85901F2491D}"/>
              </a:ext>
            </a:extLst>
          </p:cNvPr>
          <p:cNvGrpSpPr/>
          <p:nvPr/>
        </p:nvGrpSpPr>
        <p:grpSpPr>
          <a:xfrm>
            <a:off x="3934090" y="5396152"/>
            <a:ext cx="4483603" cy="973441"/>
            <a:chOff x="4298889" y="5252429"/>
            <a:chExt cx="4483603" cy="973441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25D8A21-7ADC-480D-A50F-3175FC775B58}"/>
                </a:ext>
              </a:extLst>
            </p:cNvPr>
            <p:cNvSpPr/>
            <p:nvPr/>
          </p:nvSpPr>
          <p:spPr>
            <a:xfrm>
              <a:off x="4298889" y="5252429"/>
              <a:ext cx="4483603" cy="94948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507B290-1D60-4340-A14A-5EB7D82D313C}"/>
                </a:ext>
              </a:extLst>
            </p:cNvPr>
            <p:cNvSpPr txBox="1"/>
            <p:nvPr/>
          </p:nvSpPr>
          <p:spPr>
            <a:xfrm>
              <a:off x="5445137" y="5887316"/>
              <a:ext cx="20313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马尔可夫链蒙特卡罗</a:t>
              </a: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264B9CF-F37D-47ED-ACC6-FAFE581ADE0F}"/>
                </a:ext>
              </a:extLst>
            </p:cNvPr>
            <p:cNvSpPr>
              <a:spLocks/>
            </p:cNvSpPr>
            <p:nvPr/>
          </p:nvSpPr>
          <p:spPr>
            <a:xfrm>
              <a:off x="4430415" y="5281978"/>
              <a:ext cx="1966326" cy="60327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Metropolis-Hasting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470A1E78-42A4-460D-BE5B-2C71E2A7FDDC}"/>
                </a:ext>
              </a:extLst>
            </p:cNvPr>
            <p:cNvSpPr>
              <a:spLocks/>
            </p:cNvSpPr>
            <p:nvPr/>
          </p:nvSpPr>
          <p:spPr>
            <a:xfrm>
              <a:off x="6685710" y="5281978"/>
              <a:ext cx="1966326" cy="60327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No-U-Turn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F33116C-0F1D-430F-AA3C-CFDD254DA909}"/>
              </a:ext>
            </a:extLst>
          </p:cNvPr>
          <p:cNvSpPr txBox="1"/>
          <p:nvPr/>
        </p:nvSpPr>
        <p:spPr>
          <a:xfrm>
            <a:off x="5576706" y="41530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贝叶斯推理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4F59E8-2A3D-4263-AC37-01606E199264}"/>
              </a:ext>
            </a:extLst>
          </p:cNvPr>
          <p:cNvGrpSpPr/>
          <p:nvPr/>
        </p:nvGrpSpPr>
        <p:grpSpPr>
          <a:xfrm>
            <a:off x="788362" y="2335661"/>
            <a:ext cx="2544373" cy="2197678"/>
            <a:chOff x="788362" y="2322598"/>
            <a:chExt cx="2544373" cy="2197678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0803150-97A0-43CC-9008-49E0F861D0A4}"/>
                </a:ext>
              </a:extLst>
            </p:cNvPr>
            <p:cNvSpPr/>
            <p:nvPr/>
          </p:nvSpPr>
          <p:spPr>
            <a:xfrm>
              <a:off x="788362" y="2326107"/>
              <a:ext cx="2544373" cy="2194169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2E15F-E0BA-4D9A-BB66-7B3EF9415454}"/>
                </a:ext>
              </a:extLst>
            </p:cNvPr>
            <p:cNvSpPr txBox="1"/>
            <p:nvPr/>
          </p:nvSpPr>
          <p:spPr>
            <a:xfrm>
              <a:off x="942957" y="2322598"/>
              <a:ext cx="22351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动态定位</a:t>
              </a:r>
            </a:p>
          </p:txBody>
        </p: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13279F34-DB73-4D5A-96E8-DCF8111F2D6D}"/>
                </a:ext>
              </a:extLst>
            </p:cNvPr>
            <p:cNvCxnSpPr>
              <a:cxnSpLocks/>
              <a:stCxn id="70" idx="3"/>
              <a:endCxn id="68" idx="3"/>
            </p:cNvCxnSpPr>
            <p:nvPr/>
          </p:nvCxnSpPr>
          <p:spPr>
            <a:xfrm>
              <a:off x="2820772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FA41EAD-6E6C-47D2-B491-6E233BD2A54C}"/>
                </a:ext>
              </a:extLst>
            </p:cNvPr>
            <p:cNvCxnSpPr>
              <a:cxnSpLocks/>
              <a:stCxn id="68" idx="1"/>
              <a:endCxn id="70" idx="1"/>
            </p:cNvCxnSpPr>
            <p:nvPr/>
          </p:nvCxnSpPr>
          <p:spPr>
            <a:xfrm rot="10800000">
              <a:off x="1300325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A8BD3A-F937-438B-B534-FEB4622081F5}"/>
                </a:ext>
              </a:extLst>
            </p:cNvPr>
            <p:cNvGrpSpPr/>
            <p:nvPr/>
          </p:nvGrpSpPr>
          <p:grpSpPr>
            <a:xfrm>
              <a:off x="889093" y="2779131"/>
              <a:ext cx="2342910" cy="1653944"/>
              <a:chOff x="922756" y="2779131"/>
              <a:chExt cx="2342910" cy="1653944"/>
            </a:xfrm>
          </p:grpSpPr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18400E6A-AFD8-4B89-9CCA-E448F7E687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3499664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dirty="0">
                    <a:solidFill>
                      <a:schemeClr val="tx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Arial" panose="020B0604020202020204" pitchFamily="34" charset="0"/>
                  </a:rPr>
                  <a:t>预测更新</a:t>
                </a: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1EFBD19-A5A8-4C05-A872-998D88325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2854456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dirty="0">
                    <a:solidFill>
                      <a:schemeClr val="tx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Arial" panose="020B0604020202020204" pitchFamily="34" charset="0"/>
                  </a:rPr>
                  <a:t>测量更新</a:t>
                </a:r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0F368A48-5507-4E92-8336-563F668927A1}"/>
                  </a:ext>
                </a:extLst>
              </p:cNvPr>
              <p:cNvSpPr/>
              <p:nvPr/>
            </p:nvSpPr>
            <p:spPr>
              <a:xfrm>
                <a:off x="922756" y="2779131"/>
                <a:ext cx="2342910" cy="1653944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D3423422-AD89-4E3F-B076-2AD00E82DBC9}"/>
                  </a:ext>
                </a:extLst>
              </p:cNvPr>
              <p:cNvSpPr txBox="1"/>
              <p:nvPr/>
            </p:nvSpPr>
            <p:spPr>
              <a:xfrm>
                <a:off x="1271963" y="4028401"/>
                <a:ext cx="16209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  <a:cs typeface="Arial" panose="020B0604020202020204" pitchFamily="34" charset="0"/>
                  </a:rPr>
                  <a:t>扩展卡尔曼滤波</a:t>
                </a:r>
              </a:p>
            </p:txBody>
          </p:sp>
        </p:grp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F45523AC-71A6-46B3-8245-C33FFEB62650}"/>
              </a:ext>
            </a:extLst>
          </p:cNvPr>
          <p:cNvSpPr/>
          <p:nvPr/>
        </p:nvSpPr>
        <p:spPr>
          <a:xfrm>
            <a:off x="788362" y="1072671"/>
            <a:ext cx="2544373" cy="79426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GNSS </a:t>
            </a:r>
            <a:r>
              <a: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观测数据</a:t>
            </a:r>
            <a:endParaRPr lang="en-US" altLang="zh-CN" sz="16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93749470-A5B3-45EE-8D14-599C3C4DBD5C}"/>
              </a:ext>
            </a:extLst>
          </p:cNvPr>
          <p:cNvSpPr/>
          <p:nvPr/>
        </p:nvSpPr>
        <p:spPr>
          <a:xfrm>
            <a:off x="1700548" y="1923658"/>
            <a:ext cx="720000" cy="360000"/>
          </a:xfrm>
          <a:prstGeom prst="down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4268FEF5-1B33-45E9-BE98-03A04BEB7619}"/>
              </a:ext>
            </a:extLst>
          </p:cNvPr>
          <p:cNvSpPr/>
          <p:nvPr/>
        </p:nvSpPr>
        <p:spPr>
          <a:xfrm>
            <a:off x="3405130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F677CA2-1DA0-4C5C-A3E3-435FC61C5ED7}"/>
              </a:ext>
            </a:extLst>
          </p:cNvPr>
          <p:cNvGrpSpPr/>
          <p:nvPr/>
        </p:nvGrpSpPr>
        <p:grpSpPr>
          <a:xfrm>
            <a:off x="9031267" y="2094727"/>
            <a:ext cx="2063208" cy="2679546"/>
            <a:chOff x="9447827" y="2081664"/>
            <a:chExt cx="2063208" cy="2679546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77752AF-8FDD-4482-971D-4C2CD20F7335}"/>
                </a:ext>
              </a:extLst>
            </p:cNvPr>
            <p:cNvSpPr/>
            <p:nvPr/>
          </p:nvSpPr>
          <p:spPr>
            <a:xfrm>
              <a:off x="9447827" y="2081664"/>
              <a:ext cx="2063208" cy="267954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D36A4A2E-F104-4CFA-B294-F777FF12906F}"/>
                </a:ext>
              </a:extLst>
            </p:cNvPr>
            <p:cNvSpPr>
              <a:spLocks/>
            </p:cNvSpPr>
            <p:nvPr/>
          </p:nvSpPr>
          <p:spPr>
            <a:xfrm>
              <a:off x="9518955" y="4056421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后验样本</a:t>
              </a: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0862B925-A2D6-4054-A604-D97D8EC51C0C}"/>
                </a:ext>
              </a:extLst>
            </p:cNvPr>
            <p:cNvSpPr>
              <a:spLocks/>
            </p:cNvSpPr>
            <p:nvPr/>
          </p:nvSpPr>
          <p:spPr>
            <a:xfrm>
              <a:off x="9518955" y="312541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位移识别</a:t>
              </a: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9D98564D-3F8C-4403-A863-077342A2B382}"/>
                </a:ext>
              </a:extLst>
            </p:cNvPr>
            <p:cNvSpPr>
              <a:spLocks/>
            </p:cNvSpPr>
            <p:nvPr/>
          </p:nvSpPr>
          <p:spPr>
            <a:xfrm>
              <a:off x="9518955" y="219440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位移提取</a:t>
              </a: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396BCB9A-1891-48C3-BF75-7ED0A1A99ECD}"/>
                </a:ext>
              </a:extLst>
            </p:cNvPr>
            <p:cNvCxnSpPr>
              <a:stCxn id="112" idx="0"/>
              <a:endCxn id="113" idx="2"/>
            </p:cNvCxnSpPr>
            <p:nvPr/>
          </p:nvCxnSpPr>
          <p:spPr>
            <a:xfrm flipV="1">
              <a:off x="10479431" y="3719973"/>
              <a:ext cx="0" cy="33644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BD8251DB-D047-43B9-ABD3-28C3E58EEB89}"/>
                </a:ext>
              </a:extLst>
            </p:cNvPr>
            <p:cNvCxnSpPr>
              <a:stCxn id="113" idx="0"/>
              <a:endCxn id="114" idx="2"/>
            </p:cNvCxnSpPr>
            <p:nvPr/>
          </p:nvCxnSpPr>
          <p:spPr>
            <a:xfrm flipV="1">
              <a:off x="10479431" y="2788963"/>
              <a:ext cx="0" cy="3364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9659658F-E43D-4477-96A1-EB311804C01F}"/>
              </a:ext>
            </a:extLst>
          </p:cNvPr>
          <p:cNvSpPr/>
          <p:nvPr/>
        </p:nvSpPr>
        <p:spPr>
          <a:xfrm>
            <a:off x="8598871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7986CC63-1480-473B-A554-E1A74EAE0859}"/>
              </a:ext>
            </a:extLst>
          </p:cNvPr>
          <p:cNvCxnSpPr>
            <a:cxnSpLocks/>
            <a:stCxn id="115" idx="0"/>
            <a:endCxn id="10" idx="0"/>
          </p:cNvCxnSpPr>
          <p:nvPr/>
        </p:nvCxnSpPr>
        <p:spPr>
          <a:xfrm rot="16200000" flipV="1">
            <a:off x="7579693" y="-388452"/>
            <a:ext cx="1079379" cy="3886979"/>
          </a:xfrm>
          <a:prstGeom prst="bentConnector3">
            <a:avLst>
              <a:gd name="adj1" fmla="val 121179"/>
            </a:avLst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484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80</Words>
  <Application>Microsoft Office PowerPoint</Application>
  <PresentationFormat>宽屏</PresentationFormat>
  <Paragraphs>39</Paragraphs>
  <Slides>5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等线</vt:lpstr>
      <vt:lpstr>等线 Light</vt:lpstr>
      <vt:lpstr>宋体</vt:lpstr>
      <vt:lpstr>Arial</vt:lpstr>
      <vt:lpstr>Times New Roman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沈楠</dc:creator>
  <cp:lastModifiedBy>沈楠</cp:lastModifiedBy>
  <cp:revision>39</cp:revision>
  <dcterms:created xsi:type="dcterms:W3CDTF">2020-11-14T01:56:27Z</dcterms:created>
  <dcterms:modified xsi:type="dcterms:W3CDTF">2021-01-12T15:20:22Z</dcterms:modified>
</cp:coreProperties>
</file>

<file path=docProps/thumbnail.jpeg>
</file>